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30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7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25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650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41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942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936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058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088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2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37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31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9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326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27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456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79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71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49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Year 9 Exams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93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329" y="621914"/>
            <a:ext cx="9601196" cy="1303867"/>
          </a:xfrm>
        </p:spPr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they for?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087" y="2053056"/>
            <a:ext cx="10363826" cy="4199962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give you an idea of how you are doing in your subjects.</a:t>
            </a:r>
          </a:p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give you information you can use to help you choose your options.</a:t>
            </a:r>
          </a:p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help you get used to working in a silent, focussed environment under a time pressure. </a:t>
            </a:r>
          </a:p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some subjects – to give you an experience of doing an exam in the hall. </a:t>
            </a:r>
          </a:p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help your teachers teach you well. </a:t>
            </a:r>
          </a:p>
        </p:txBody>
      </p:sp>
    </p:spTree>
    <p:extLst>
      <p:ext uri="{BB962C8B-B14F-4D97-AF65-F5344CB8AC3E}">
        <p14:creationId xmlns:p14="http://schemas.microsoft.com/office/powerpoint/2010/main" val="137629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83907" y="739073"/>
            <a:ext cx="9601200" cy="130333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can you prepare for them at school?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83907" y="2276559"/>
            <a:ext cx="9601200" cy="3865562"/>
          </a:xfrm>
        </p:spPr>
        <p:txBody>
          <a:bodyPr>
            <a:normAutofit fontScale="92500" lnSpcReduction="20000"/>
          </a:bodyPr>
          <a:lstStyle/>
          <a:p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TAKE RESPONSIBILITY</a:t>
            </a:r>
          </a:p>
          <a:p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Find out from your teachers what you need to do to prepare for your exams – don’t wait to be told.</a:t>
            </a:r>
          </a:p>
          <a:p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 brave about things you don’t understand and get better at them. Ask for help if you need it! </a:t>
            </a:r>
          </a:p>
          <a:p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Find out how to answer certain types of question – different techniques apply in different subjects and you need to find out how to get the best marks. For example, in Maths GCSE there is a 4 mark question. Only one of the marks is for the answer (the other 3 are for the working out)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38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83907" y="739073"/>
            <a:ext cx="9601200" cy="130333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can you prepare for them at home?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83907" y="2276559"/>
            <a:ext cx="9601200" cy="3865562"/>
          </a:xfrm>
        </p:spPr>
        <p:txBody>
          <a:bodyPr>
            <a:normAutofit/>
          </a:bodyPr>
          <a:lstStyle/>
          <a:p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 INDEPENDENT</a:t>
            </a:r>
          </a:p>
          <a:p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Set aside time for study and time to relax.</a:t>
            </a:r>
          </a:p>
          <a:p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 good revision websites to help you – ask your teachers which the best ones for your subject are and use those. </a:t>
            </a:r>
          </a:p>
          <a:p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Make notes that make sense to you – start with bullet points with key information you know you need. Use mind maps, revision cards – whatever you know works for you.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16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83907" y="739073"/>
            <a:ext cx="9601200" cy="130333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should you do during the exams at school?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83907" y="2276559"/>
            <a:ext cx="10027018" cy="3865562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 ORGANISED</a:t>
            </a:r>
          </a:p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Don’t miss any exams.</a:t>
            </a:r>
          </a:p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Bring the correct equipment.</a:t>
            </a:r>
          </a:p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Make sure you know when and where your exams are and go to the right place at the right time.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95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83907" y="739073"/>
            <a:ext cx="9601200" cy="130333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should you do during the exams at school?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83907" y="2276559"/>
            <a:ext cx="9601200" cy="3865562"/>
          </a:xfrm>
        </p:spPr>
        <p:txBody>
          <a:bodyPr>
            <a:normAutofit/>
          </a:bodyPr>
          <a:lstStyle/>
          <a:p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 PERSISTENT</a:t>
            </a:r>
          </a:p>
          <a:p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Read the question carefully – several times if necessary. Make sure you know what to do.</a:t>
            </a:r>
          </a:p>
          <a:p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 the time you have wisely to finish all the tasks and check your work at the end. </a:t>
            </a:r>
          </a:p>
          <a:p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Don’t 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leave any answers blank – even a guess might get you a mark or two.</a:t>
            </a:r>
          </a:p>
          <a:p>
            <a:endParaRPr lang="en-GB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48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83907" y="739073"/>
            <a:ext cx="9601200" cy="130333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should you do during the exams at home?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83907" y="2276559"/>
            <a:ext cx="9601200" cy="3865562"/>
          </a:xfrm>
        </p:spPr>
        <p:txBody>
          <a:bodyPr>
            <a:normAutofit fontScale="92500" lnSpcReduction="20000"/>
          </a:bodyPr>
          <a:lstStyle/>
          <a:p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 SELF AWARE</a:t>
            </a:r>
          </a:p>
          <a:p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Know how much sleep you need to feel great the next day and make sure you get it.</a:t>
            </a:r>
          </a:p>
          <a:p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Get some exercise and fresh air – it will give you more energy!</a:t>
            </a:r>
          </a:p>
          <a:p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Pay attention to the kind of foods that give you energy and eat well – nourish your body and your mind will be nourished too. </a:t>
            </a:r>
          </a:p>
          <a:p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Don’t use social media to grow problems – if you need to use it at all, use it to build up and encourage one another.</a:t>
            </a:r>
          </a:p>
          <a:p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Put your phone away at a </a:t>
            </a:r>
            <a:r>
              <a:rPr lang="en-GB" sz="2600" b="1" smtClean="0">
                <a:latin typeface="Arial" panose="020B0604020202020204" pitchFamily="34" charset="0"/>
                <a:cs typeface="Arial" panose="020B0604020202020204" pitchFamily="34" charset="0"/>
              </a:rPr>
              <a:t>reasonable hour 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every evening and have a good bedtime routine.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895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83907" y="739073"/>
            <a:ext cx="9601200" cy="130333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should you do after the exams?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83907" y="2276559"/>
            <a:ext cx="9601200" cy="3865562"/>
          </a:xfrm>
        </p:spPr>
        <p:txBody>
          <a:bodyPr>
            <a:normAutofit/>
          </a:bodyPr>
          <a:lstStyle/>
          <a:p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THINK ABOUT THE BIG PICTURE</a:t>
            </a:r>
          </a:p>
          <a:p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 proud of yourself for trying your best. </a:t>
            </a:r>
          </a:p>
          <a:p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Reflect on what went well and what didn’t go so well – what can you do about this? </a:t>
            </a:r>
          </a:p>
          <a:p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Think about your options for GCSE and discuss with teachers and parents.</a:t>
            </a:r>
          </a:p>
        </p:txBody>
      </p:sp>
    </p:spTree>
    <p:extLst>
      <p:ext uri="{BB962C8B-B14F-4D97-AF65-F5344CB8AC3E}">
        <p14:creationId xmlns:p14="http://schemas.microsoft.com/office/powerpoint/2010/main" val="287705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8700" y="647700"/>
            <a:ext cx="1031557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Remember: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You can only revise what you know. The more you learn well in lessons, the less stressful revision will be.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TO DO WELL ALL OF THE TIME: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Show up – with your body AND your brain.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Listen to your teachers.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Follow instructions.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Ask for help when you need it – we ALL want you to do well!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Take responsibility for your learning.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1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676</TotalTime>
  <Words>625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Year 9 Exams</vt:lpstr>
      <vt:lpstr>What are they for? </vt:lpstr>
      <vt:lpstr>How can you prepare for them at school?</vt:lpstr>
      <vt:lpstr>How can you prepare for them at home?</vt:lpstr>
      <vt:lpstr>What should you do during the exams at school?</vt:lpstr>
      <vt:lpstr>What should you do during the exams at school?</vt:lpstr>
      <vt:lpstr>What should you do during the exams at home?</vt:lpstr>
      <vt:lpstr>What should you do after the exams?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exams</dc:title>
  <dc:creator>Mrs L Lee</dc:creator>
  <cp:lastModifiedBy>Miss V Lewis</cp:lastModifiedBy>
  <cp:revision>13</cp:revision>
  <dcterms:created xsi:type="dcterms:W3CDTF">2018-10-17T08:25:48Z</dcterms:created>
  <dcterms:modified xsi:type="dcterms:W3CDTF">2020-01-21T15:45:22Z</dcterms:modified>
</cp:coreProperties>
</file>